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08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9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34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97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2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3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9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3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59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94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07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36AE2-3AD1-4FD8-8822-0B447EECC6FB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93E97-0DE8-46BD-A3E6-D60C1A4C3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Les pluriels en français!</a:t>
            </a:r>
            <a:endParaRPr lang="fr-FR" sz="6600" dirty="0">
              <a:ln w="28575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751" y="1312459"/>
            <a:ext cx="113890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singulier					pluriel</a:t>
            </a:r>
            <a:endParaRPr lang="fr-FR" sz="6600" dirty="0">
              <a:ln w="28575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534" y="2420455"/>
            <a:ext cx="6687403" cy="2083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5534" y="4587923"/>
            <a:ext cx="6687403" cy="2015444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11691" y="3479926"/>
            <a:ext cx="3753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(masculin)</a:t>
            </a:r>
            <a:endParaRPr lang="fr-FR" sz="6600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5714" y="5617064"/>
            <a:ext cx="33709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(féminin)</a:t>
            </a:r>
            <a:endParaRPr lang="fr-FR" sz="6600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4294495" y="1485331"/>
            <a:ext cx="3603009" cy="823667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946712" y="2420454"/>
            <a:ext cx="5099710" cy="42123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Dans la salle de classe,</a:t>
            </a:r>
            <a:endParaRPr lang="fr-FR" sz="6600" dirty="0">
              <a:ln w="28575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751" y="1312459"/>
            <a:ext cx="113890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il y a…					il </a:t>
            </a:r>
            <a:r>
              <a:rPr lang="fr-FR" sz="6600" u="sng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n’</a:t>
            </a:r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y a </a:t>
            </a:r>
            <a:r>
              <a:rPr lang="fr-FR" sz="6600" u="sng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pas</a:t>
            </a:r>
            <a:endParaRPr lang="fr-FR" sz="6600" u="sng" dirty="0">
              <a:ln w="28575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91869" y="2420454"/>
            <a:ext cx="5454553" cy="42123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9822" y="2420453"/>
            <a:ext cx="5361294" cy="421235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38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2015-10-20T15:18:35Z</dcterms:created>
  <dcterms:modified xsi:type="dcterms:W3CDTF">2015-10-20T15:18:46Z</dcterms:modified>
</cp:coreProperties>
</file>